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5473"/>
  </p:normalViewPr>
  <p:slideViewPr>
    <p:cSldViewPr snapToGrid="0" snapToObjects="1">
      <p:cViewPr varScale="1">
        <p:scale>
          <a:sx n="117" d="100"/>
          <a:sy n="117" d="100"/>
        </p:scale>
        <p:origin x="752" y="168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7303</TotalTime>
  <Words>12796</Words>
  <Application>Microsoft Macintosh PowerPoint</Application>
  <PresentationFormat>Widescreen</PresentationFormat>
  <Paragraphs>2250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1019</cp:revision>
  <cp:lastPrinted>2022-02-06T20:22:05Z</cp:lastPrinted>
  <dcterms:created xsi:type="dcterms:W3CDTF">2021-07-06T18:24:07Z</dcterms:created>
  <dcterms:modified xsi:type="dcterms:W3CDTF">2022-02-12T23:27:29Z</dcterms:modified>
  <cp:category/>
</cp:coreProperties>
</file>